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7" r:id="rId2"/>
    <p:sldId id="284" r:id="rId3"/>
    <p:sldId id="285" r:id="rId4"/>
    <p:sldId id="287" r:id="rId5"/>
    <p:sldId id="289" r:id="rId6"/>
    <p:sldId id="286" r:id="rId7"/>
    <p:sldId id="260" r:id="rId8"/>
    <p:sldId id="277" r:id="rId9"/>
    <p:sldId id="276" r:id="rId10"/>
    <p:sldId id="280" r:id="rId11"/>
    <p:sldId id="288" r:id="rId12"/>
    <p:sldId id="263" r:id="rId13"/>
    <p:sldId id="262" r:id="rId14"/>
    <p:sldId id="283" r:id="rId15"/>
    <p:sldId id="281" r:id="rId16"/>
    <p:sldId id="282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9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4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94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1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91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51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50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76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9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2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43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536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11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3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57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9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90E161-8107-4F71-B92C-456AC1239886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70113D0-4551-42DD-A8D0-212F2FAB3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16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29" y="4760132"/>
            <a:ext cx="10229159" cy="177782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Project 2  - Destination Station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BACKROW TEAM :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sz="1200" b="1" dirty="0">
                <a:solidFill>
                  <a:srgbClr val="00B0F0"/>
                </a:solidFill>
                <a:effectLst/>
              </a:rPr>
            </a:br>
            <a:r>
              <a:rPr lang="en-US" sz="1200" b="1" dirty="0">
                <a:solidFill>
                  <a:srgbClr val="00B0F0"/>
                </a:solidFill>
                <a:effectLst/>
              </a:rPr>
              <a:t>John S Chapek</a:t>
            </a:r>
            <a:br>
              <a:rPr lang="en-US" sz="1200" b="1" dirty="0">
                <a:solidFill>
                  <a:srgbClr val="00B0F0"/>
                </a:solidFill>
                <a:effectLst/>
              </a:rPr>
            </a:br>
            <a:r>
              <a:rPr lang="en-US" sz="1200" b="1" dirty="0">
                <a:solidFill>
                  <a:srgbClr val="00B0F0"/>
                </a:solidFill>
                <a:effectLst/>
              </a:rPr>
              <a:t>Claudia Palmer </a:t>
            </a:r>
            <a:br>
              <a:rPr lang="en-US" sz="1200" b="1" dirty="0">
                <a:solidFill>
                  <a:srgbClr val="00B0F0"/>
                </a:solidFill>
                <a:effectLst/>
              </a:rPr>
            </a:br>
            <a:r>
              <a:rPr lang="en-US" sz="1200" b="1" dirty="0">
                <a:solidFill>
                  <a:srgbClr val="00B0F0"/>
                </a:solidFill>
                <a:effectLst/>
              </a:rPr>
              <a:t>Alexandra solano</a:t>
            </a:r>
            <a:br>
              <a:rPr lang="en-US" sz="1200" b="1" dirty="0">
                <a:solidFill>
                  <a:srgbClr val="00B0F0"/>
                </a:solidFill>
                <a:effectLst/>
              </a:rPr>
            </a:br>
            <a:r>
              <a:rPr lang="en-US" sz="1200" b="1" dirty="0">
                <a:solidFill>
                  <a:srgbClr val="00B0F0"/>
                </a:solidFill>
                <a:effectLst/>
              </a:rPr>
              <a:t>Donatienne Noel </a:t>
            </a:r>
            <a:endParaRPr lang="en-US" sz="1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2D3E-F7C6-4718-AFA5-DF7E7A65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5" b="17300"/>
          <a:stretch/>
        </p:blipFill>
        <p:spPr>
          <a:xfrm>
            <a:off x="20" y="10"/>
            <a:ext cx="12191980" cy="4599422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954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837" y="1888762"/>
            <a:ext cx="4079939" cy="20493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56B246-F9F8-4F69-B172-F8B9A9AF2D86}"/>
              </a:ext>
            </a:extLst>
          </p:cNvPr>
          <p:cNvSpPr txBox="1">
            <a:spLocks/>
          </p:cNvSpPr>
          <p:nvPr/>
        </p:nvSpPr>
        <p:spPr>
          <a:xfrm>
            <a:off x="2867611" y="325087"/>
            <a:ext cx="6576269" cy="575246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Data collection and curation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D7D5B-6592-4950-AC78-12F51EF73E6B}"/>
              </a:ext>
            </a:extLst>
          </p:cNvPr>
          <p:cNvSpPr txBox="1"/>
          <p:nvPr/>
        </p:nvSpPr>
        <p:spPr>
          <a:xfrm>
            <a:off x="700748" y="1275894"/>
            <a:ext cx="637705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Collected Data from the CitiBike website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huge task was to curate and prepare the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Writing codes in </a:t>
            </a:r>
            <a:r>
              <a:rPr lang="en-US" b="1" dirty="0">
                <a:solidFill>
                  <a:srgbClr val="00B0F0"/>
                </a:solidFill>
              </a:rPr>
              <a:t>Python</a:t>
            </a:r>
            <a:r>
              <a:rPr lang="en-US" dirty="0"/>
              <a:t> to filter the gigantic Citibike CSV, hence giving us significantly smaller collections in our </a:t>
            </a:r>
            <a:r>
              <a:rPr lang="en-US" b="1" dirty="0">
                <a:solidFill>
                  <a:srgbClr val="00B050"/>
                </a:solidFill>
              </a:rPr>
              <a:t>MongoDB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All unique stations with </a:t>
            </a:r>
            <a:r>
              <a:rPr lang="en-US" sz="1600" dirty="0" err="1"/>
              <a:t>lat</a:t>
            </a:r>
            <a:r>
              <a:rPr lang="en-US" sz="1600" dirty="0"/>
              <a:t>/</a:t>
            </a:r>
            <a:r>
              <a:rPr lang="en-US" sz="1600" dirty="0" err="1"/>
              <a:t>lng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List of unique stations with three restaurants for each one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10 most popular destination stations from each station 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Static database collections were chosen for a significantly faster loading app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The cost of not having live data was deemed minimal, as the need for live data for this application was not essential (business data not changing on that fine of a scale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/>
              <a:t>Database collections can easily be updated periodically throughout the year</a:t>
            </a:r>
          </a:p>
        </p:txBody>
      </p:sp>
    </p:spTree>
    <p:extLst>
      <p:ext uri="{BB962C8B-B14F-4D97-AF65-F5344CB8AC3E}">
        <p14:creationId xmlns:p14="http://schemas.microsoft.com/office/powerpoint/2010/main" val="2234088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2A2FC1BA-64AE-4D4B-82D1-38EC3924A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645" y="835492"/>
            <a:ext cx="2507197" cy="88018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A4E1BE-9CDA-4F55-BFDB-C48A01EAA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951" y="1797740"/>
            <a:ext cx="2690093" cy="285774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5DB7D-87A7-4451-BA5B-D1AE9E94C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33" y="4737550"/>
            <a:ext cx="5357324" cy="1973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931854-5150-4E32-9CE0-18842194F482}"/>
              </a:ext>
            </a:extLst>
          </p:cNvPr>
          <p:cNvSpPr txBox="1"/>
          <p:nvPr/>
        </p:nvSpPr>
        <p:spPr>
          <a:xfrm>
            <a:off x="254524" y="1206630"/>
            <a:ext cx="57503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unique bike stations containing ID, NAME, LATITUDE and LONGITUDE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Used to plot base map containing all bike stations</a:t>
            </a:r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bike stations containing ID and the 10 most popular destination stations from each starting station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Used to plot overlay of the 10 most popular destination stations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Overlaid destinations will vary in color and opacity based on relative  popularity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 bike stations containing ID and attractions within a half mile radius of each bike station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Used to list attractions below map for the chosen destination station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9F6F0708-FEE5-4F0D-821E-FF36DE48BAAC}"/>
              </a:ext>
            </a:extLst>
          </p:cNvPr>
          <p:cNvCxnSpPr>
            <a:endCxn id="5" idx="1"/>
          </p:cNvCxnSpPr>
          <p:nvPr/>
        </p:nvCxnSpPr>
        <p:spPr>
          <a:xfrm flipV="1">
            <a:off x="5632515" y="1275585"/>
            <a:ext cx="3931130" cy="397673"/>
          </a:xfrm>
          <a:prstGeom prst="curvedConnector3">
            <a:avLst>
              <a:gd name="adj1" fmla="val 4329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4B491D3-BB7D-49AC-ABC8-89640DDBB0F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632515" y="3226614"/>
            <a:ext cx="3751436" cy="246348"/>
          </a:xfrm>
          <a:prstGeom prst="curved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742EE9B-CEA8-4F46-8D1E-FA1116FA5AF4}"/>
              </a:ext>
            </a:extLst>
          </p:cNvPr>
          <p:cNvCxnSpPr>
            <a:endCxn id="9" idx="1"/>
          </p:cNvCxnSpPr>
          <p:nvPr/>
        </p:nvCxnSpPr>
        <p:spPr>
          <a:xfrm>
            <a:off x="4044462" y="5499588"/>
            <a:ext cx="2676971" cy="224838"/>
          </a:xfrm>
          <a:prstGeom prst="curvedConnector3">
            <a:avLst>
              <a:gd name="adj1" fmla="val 734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A8E09E6-3A2E-4C50-86E4-A863461B0E21}"/>
              </a:ext>
            </a:extLst>
          </p:cNvPr>
          <p:cNvSpPr txBox="1">
            <a:spLocks/>
          </p:cNvSpPr>
          <p:nvPr/>
        </p:nvSpPr>
        <p:spPr>
          <a:xfrm>
            <a:off x="762555" y="217521"/>
            <a:ext cx="5750350" cy="633102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Collection Examples</a:t>
            </a:r>
          </a:p>
        </p:txBody>
      </p:sp>
    </p:spTree>
    <p:extLst>
      <p:ext uri="{BB962C8B-B14F-4D97-AF65-F5344CB8AC3E}">
        <p14:creationId xmlns:p14="http://schemas.microsoft.com/office/powerpoint/2010/main" val="356163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6E088FE3-A650-4EAC-8FF3-989C29405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940" y="1478595"/>
            <a:ext cx="5244000" cy="2066333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Could not grab a list of restaurants unable to tie it with the coordinates.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Program scraped only the first page,  yielding 16 results.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Results produced the name of the restaurant and neighborhood, not the exact location with coordinates. 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77"/>
              </a:rPr>
              <a:t>	</a:t>
            </a: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	</a:t>
            </a:r>
          </a:p>
        </p:txBody>
      </p:sp>
      <p:sp>
        <p:nvSpPr>
          <p:cNvPr id="38" name="Subtitle 7">
            <a:extLst>
              <a:ext uri="{FF2B5EF4-FFF2-40B4-BE49-F238E27FC236}">
                <a16:creationId xmlns:a16="http://schemas.microsoft.com/office/drawing/2014/main" id="{52BEDF31-84F4-7443-B0BB-7F964F3D2216}"/>
              </a:ext>
            </a:extLst>
          </p:cNvPr>
          <p:cNvSpPr txBox="1">
            <a:spLocks/>
          </p:cNvSpPr>
          <p:nvPr/>
        </p:nvSpPr>
        <p:spPr>
          <a:xfrm>
            <a:off x="6312548" y="1616072"/>
            <a:ext cx="5244000" cy="292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Using a YELP API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20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Queried List of Places with specific coordinates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20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Able to query based on Coordinates to a range and half mile radius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20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Narrowed scope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Settled on clicking stations and retrieving information from yelp on top restaurants 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Subtitle 7">
            <a:extLst>
              <a:ext uri="{FF2B5EF4-FFF2-40B4-BE49-F238E27FC236}">
                <a16:creationId xmlns:a16="http://schemas.microsoft.com/office/drawing/2014/main" id="{A747F2E0-269A-5445-8FE9-307C58C3A9CF}"/>
              </a:ext>
            </a:extLst>
          </p:cNvPr>
          <p:cNvSpPr txBox="1">
            <a:spLocks/>
          </p:cNvSpPr>
          <p:nvPr/>
        </p:nvSpPr>
        <p:spPr>
          <a:xfrm>
            <a:off x="555940" y="4139334"/>
            <a:ext cx="6109903" cy="1991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Attempted to scrape from TripAdvisor.com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Matching of specific coordinates of popular bike stations to popular destinations</a:t>
            </a:r>
          </a:p>
          <a:p>
            <a:pPr marL="742950" lvl="1" indent="-285750" algn="l">
              <a:buFont typeface="Wingdings" panose="05000000000000000000" pitchFamily="2" charset="2"/>
              <a:buChar char="q"/>
            </a:pPr>
            <a:r>
              <a:rPr lang="en-US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Too specific and too much data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cap="none" dirty="0">
                <a:solidFill>
                  <a:schemeClr val="tx1"/>
                </a:solidFill>
                <a:latin typeface="Gill Sans MT" panose="020B0502020104020203" pitchFamily="34" charset="77"/>
              </a:rPr>
              <a:t>Must overlap coordinates of bike stations into neighborhoods, then scrape from there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F26C6-2A42-4BCF-8403-269AB1E80F56}"/>
              </a:ext>
            </a:extLst>
          </p:cNvPr>
          <p:cNvSpPr txBox="1"/>
          <p:nvPr/>
        </p:nvSpPr>
        <p:spPr>
          <a:xfrm>
            <a:off x="6420028" y="1008264"/>
            <a:ext cx="253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Workarounds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F5D82-6308-41F7-A061-6D480C017E60}"/>
              </a:ext>
            </a:extLst>
          </p:cNvPr>
          <p:cNvSpPr txBox="1"/>
          <p:nvPr/>
        </p:nvSpPr>
        <p:spPr>
          <a:xfrm>
            <a:off x="646123" y="1031297"/>
            <a:ext cx="253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Roadblocks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6D11F8-D716-4349-A4C0-540E151D6131}"/>
              </a:ext>
            </a:extLst>
          </p:cNvPr>
          <p:cNvSpPr txBox="1">
            <a:spLocks/>
          </p:cNvSpPr>
          <p:nvPr/>
        </p:nvSpPr>
        <p:spPr>
          <a:xfrm>
            <a:off x="2053244" y="303212"/>
            <a:ext cx="7493391" cy="48140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Roadblocks and workarounds</a:t>
            </a:r>
          </a:p>
        </p:txBody>
      </p:sp>
    </p:spTree>
    <p:extLst>
      <p:ext uri="{BB962C8B-B14F-4D97-AF65-F5344CB8AC3E}">
        <p14:creationId xmlns:p14="http://schemas.microsoft.com/office/powerpoint/2010/main" val="49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6E088FE3-A650-4EAC-8FF3-989C29405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326" y="1536276"/>
            <a:ext cx="4327763" cy="3199394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288" y="1300912"/>
            <a:ext cx="5872639" cy="29498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57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Gill Sans MT" panose="020B0502020104020203" pitchFamily="34" charset="77"/>
              </a:rPr>
              <a:t>Data Collected from Examining CitiBike Data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Bikes activities were higher in the early  morning and afternoon during the rush hours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Bike stations were located near the Grand Central Station – a commuter rail terminal 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Peak originates between the hours of :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 6:00 AM – 8:00 AM </a:t>
            </a:r>
          </a:p>
          <a:p>
            <a:pPr marL="1200150" lvl="2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4:00 PM – 7:00 PM</a:t>
            </a:r>
            <a:endParaRPr lang="en-US" sz="28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Gill Sans MT" panose="020B0502020104020203" pitchFamily="34" charset="77"/>
              </a:rPr>
              <a:t>Data Collected from Executing App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Top Restaurants in the bike station/neighborhood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803570-46F8-4DCC-A00C-EE45E11B6774}"/>
              </a:ext>
            </a:extLst>
          </p:cNvPr>
          <p:cNvSpPr txBox="1">
            <a:spLocks/>
          </p:cNvSpPr>
          <p:nvPr/>
        </p:nvSpPr>
        <p:spPr>
          <a:xfrm>
            <a:off x="738931" y="315722"/>
            <a:ext cx="3718163" cy="51069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DISCOVERY</a:t>
            </a:r>
          </a:p>
        </p:txBody>
      </p:sp>
    </p:spTree>
    <p:extLst>
      <p:ext uri="{BB962C8B-B14F-4D97-AF65-F5344CB8AC3E}">
        <p14:creationId xmlns:p14="http://schemas.microsoft.com/office/powerpoint/2010/main" val="151350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250" y="1961008"/>
            <a:ext cx="3647218" cy="18320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56B246-F9F8-4F69-B172-F8B9A9AF2D86}"/>
              </a:ext>
            </a:extLst>
          </p:cNvPr>
          <p:cNvSpPr txBox="1">
            <a:spLocks/>
          </p:cNvSpPr>
          <p:nvPr/>
        </p:nvSpPr>
        <p:spPr>
          <a:xfrm>
            <a:off x="3932297" y="254748"/>
            <a:ext cx="3718163" cy="51069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Proof of concept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811DA-223F-4056-BAE1-1212270FF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9" y="1423181"/>
            <a:ext cx="7640955" cy="316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47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250" y="1961007"/>
            <a:ext cx="3709035" cy="18630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56B246-F9F8-4F69-B172-F8B9A9AF2D86}"/>
              </a:ext>
            </a:extLst>
          </p:cNvPr>
          <p:cNvSpPr txBox="1">
            <a:spLocks/>
          </p:cNvSpPr>
          <p:nvPr/>
        </p:nvSpPr>
        <p:spPr>
          <a:xfrm>
            <a:off x="3932297" y="254748"/>
            <a:ext cx="3718163" cy="51069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PROOF OF CONCEPT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C9A58-4064-4C88-A629-3D4E702B0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9" y="1536276"/>
            <a:ext cx="7695057" cy="3547110"/>
          </a:xfrm>
          <a:prstGeom prst="rect">
            <a:avLst/>
          </a:prstGeom>
          <a:ln w="317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2205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16779C89-67B3-43E3-BCF5-F9A6765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24" y="1536276"/>
            <a:ext cx="7850791" cy="39435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C3C64-2EBE-8C48-98CB-CDF23DE7E186}"/>
              </a:ext>
            </a:extLst>
          </p:cNvPr>
          <p:cNvSpPr/>
          <p:nvPr/>
        </p:nvSpPr>
        <p:spPr>
          <a:xfrm>
            <a:off x="443509" y="1536276"/>
            <a:ext cx="4567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56B246-F9F8-4F69-B172-F8B9A9AF2D86}"/>
              </a:ext>
            </a:extLst>
          </p:cNvPr>
          <p:cNvSpPr txBox="1">
            <a:spLocks/>
          </p:cNvSpPr>
          <p:nvPr/>
        </p:nvSpPr>
        <p:spPr>
          <a:xfrm>
            <a:off x="4236918" y="550170"/>
            <a:ext cx="3718163" cy="510693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58622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1D2F37-BF71-4F0B-8157-2A3ACF876646}"/>
              </a:ext>
            </a:extLst>
          </p:cNvPr>
          <p:cNvSpPr txBox="1">
            <a:spLocks/>
          </p:cNvSpPr>
          <p:nvPr/>
        </p:nvSpPr>
        <p:spPr>
          <a:xfrm>
            <a:off x="1751012" y="436327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800" b="1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24682-B9B3-42BB-8A03-AFB2483C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83" b="19958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9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379" y="441956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Market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1028105" y="1613118"/>
            <a:ext cx="104806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During the Market Analysis stage, the team took  a  look at the CitiBike app for 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Current state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Why renters were renting at peak hours , but not during the daytime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Suggested Future State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Proposed Solution to close the Gap(s)</a:t>
            </a: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950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09" y="332711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Current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160490" y="1774750"/>
            <a:ext cx="8493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Citibike renters 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Unable to plan their activities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Current Citibike App allows to map route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Provides renters only with the duration of their trip, 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C8EED-D2E3-4769-A013-6683E9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296" y="649262"/>
            <a:ext cx="2872740" cy="60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5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09" y="332711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Future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160490" y="1774750"/>
            <a:ext cx="84931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Citibike renters :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Increase the rate of Renters by 80% during the day – slow hours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Provide renters an added value service</a:t>
            </a: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C8EED-D2E3-4769-A013-6683E968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296" y="649262"/>
            <a:ext cx="2872740" cy="60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74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709" y="332711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Future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61804-21B9-4D30-A7F6-57BCFC704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5" y="1246904"/>
            <a:ext cx="3193837" cy="2750061"/>
          </a:xfrm>
          <a:prstGeom prst="rect">
            <a:avLst/>
          </a:prstGeom>
        </p:spPr>
      </p:pic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6181610-8F2B-4858-8E2C-D03CF89B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22" y="1246904"/>
            <a:ext cx="3342745" cy="2749435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818FF1-B037-44D5-9537-7BDCA23F9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417" y="1246904"/>
            <a:ext cx="3147572" cy="27504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4F4B42-2AE3-4FA2-97B9-A4F05208E5E2}"/>
              </a:ext>
            </a:extLst>
          </p:cNvPr>
          <p:cNvSpPr txBox="1"/>
          <p:nvPr/>
        </p:nvSpPr>
        <p:spPr>
          <a:xfrm>
            <a:off x="787138" y="4223209"/>
            <a:ext cx="2766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selects a bike station nearby, or any starting-station.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A7B9D-53F6-46AE-83F9-DDBB846BFD90}"/>
              </a:ext>
            </a:extLst>
          </p:cNvPr>
          <p:cNvSpPr txBox="1"/>
          <p:nvPr/>
        </p:nvSpPr>
        <p:spPr>
          <a:xfrm>
            <a:off x="4487239" y="4186575"/>
            <a:ext cx="3170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 shows the 10 most traveled to destination-stations from that starting-station (in varied purple). User then selects any destination-station to see nearby attractions.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87011-F16A-4289-86F7-B6C94A98E267}"/>
              </a:ext>
            </a:extLst>
          </p:cNvPr>
          <p:cNvSpPr txBox="1"/>
          <p:nvPr/>
        </p:nvSpPr>
        <p:spPr>
          <a:xfrm>
            <a:off x="8292123" y="4186575"/>
            <a:ext cx="3170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 lists attractions within a half of a mile of the selected destination-station…providing the user with stronger incentive to rent a bike and make a trip.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9C8FB5-3719-4046-ADC7-484E96DA2757}"/>
              </a:ext>
            </a:extLst>
          </p:cNvPr>
          <p:cNvCxnSpPr>
            <a:cxnSpLocks/>
          </p:cNvCxnSpPr>
          <p:nvPr/>
        </p:nvCxnSpPr>
        <p:spPr>
          <a:xfrm flipV="1">
            <a:off x="3812608" y="2621622"/>
            <a:ext cx="574310" cy="31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44E002-8697-4B38-A63D-72532B015D4D}"/>
              </a:ext>
            </a:extLst>
          </p:cNvPr>
          <p:cNvCxnSpPr/>
          <p:nvPr/>
        </p:nvCxnSpPr>
        <p:spPr>
          <a:xfrm flipV="1">
            <a:off x="7741107" y="2621308"/>
            <a:ext cx="574310" cy="31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21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020" y="147179"/>
            <a:ext cx="3922343" cy="1151533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Closing the Gap(s)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2D3E-F7C6-4718-AFA5-DF7E7A65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23" y="1435423"/>
            <a:ext cx="5361191" cy="2692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266613" y="1435423"/>
            <a:ext cx="626681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Improve the Citibike app by enabling features that will allow renters to view and select: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Restaurants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Attractions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And many more activities along their route.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Listing the most popular destinations and the attractions nearby, will further entice customers to rent a bike and make the trip.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338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D861-08AD-443F-8F3E-58DA7A5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257" y="309434"/>
            <a:ext cx="3922343" cy="633102"/>
          </a:xfrm>
          <a:solidFill>
            <a:srgbClr val="00B0F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3600" dirty="0"/>
              <a:t>GOAL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2D3E-F7C6-4718-AFA5-DF7E7A65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10" y="1872744"/>
            <a:ext cx="5361191" cy="26929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38535-394C-4893-843E-D387942E320C}"/>
              </a:ext>
            </a:extLst>
          </p:cNvPr>
          <p:cNvSpPr txBox="1"/>
          <p:nvPr/>
        </p:nvSpPr>
        <p:spPr>
          <a:xfrm>
            <a:off x="429499" y="1883295"/>
            <a:ext cx="6028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To develop an app that explores bike sharing systems and popular trip destinations from particular stations, lists nearby attractions, and further encourages bike rentals.</a:t>
            </a:r>
          </a:p>
        </p:txBody>
      </p:sp>
    </p:spTree>
    <p:extLst>
      <p:ext uri="{BB962C8B-B14F-4D97-AF65-F5344CB8AC3E}">
        <p14:creationId xmlns:p14="http://schemas.microsoft.com/office/powerpoint/2010/main" val="243474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CBA33A-5042-E34F-9FD2-64CD4504FC30}"/>
              </a:ext>
            </a:extLst>
          </p:cNvPr>
          <p:cNvSpPr txBox="1">
            <a:spLocks/>
          </p:cNvSpPr>
          <p:nvPr/>
        </p:nvSpPr>
        <p:spPr>
          <a:xfrm>
            <a:off x="4349460" y="392540"/>
            <a:ext cx="3718163" cy="499535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proposal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411F-018D-D046-9613-8AC0DAFF9226}"/>
              </a:ext>
            </a:extLst>
          </p:cNvPr>
          <p:cNvSpPr txBox="1"/>
          <p:nvPr/>
        </p:nvSpPr>
        <p:spPr>
          <a:xfrm>
            <a:off x="958018" y="1009389"/>
            <a:ext cx="925099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Used the tools such as: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Python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MongoDB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JavaScript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 Leaflet and MapBox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HTML and CSS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Used bicycle station data that displays frequent start and stop stations, then we can match those stations on a map to specific coordinates. </a:t>
            </a:r>
          </a:p>
          <a:p>
            <a:endParaRPr lang="en-US" sz="2800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Gill Sans MT" panose="020B0502020104020203" pitchFamily="34" charset="77"/>
                <a:cs typeface="Arial" panose="020B0604020202020204" pitchFamily="34" charset="0"/>
              </a:rPr>
              <a:t>Through a web scrape, we can display matching popular destinations in those areas.</a:t>
            </a:r>
          </a:p>
        </p:txBody>
      </p:sp>
    </p:spTree>
    <p:extLst>
      <p:ext uri="{BB962C8B-B14F-4D97-AF65-F5344CB8AC3E}">
        <p14:creationId xmlns:p14="http://schemas.microsoft.com/office/powerpoint/2010/main" val="410326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826D3-9F43-4888-8E63-B2DFFFBB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10" y="211959"/>
            <a:ext cx="5632739" cy="28766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B prst="relaxedInset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21DA76-530C-4838-8420-67B29FD4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10" y="3088657"/>
            <a:ext cx="5632739" cy="34025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B prst="relaxedInset"/>
          </a:sp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FCC85C-4CC2-41A0-8756-23B5DF0814A6}"/>
              </a:ext>
            </a:extLst>
          </p:cNvPr>
          <p:cNvSpPr txBox="1">
            <a:spLocks/>
          </p:cNvSpPr>
          <p:nvPr/>
        </p:nvSpPr>
        <p:spPr>
          <a:xfrm rot="5400000">
            <a:off x="8760866" y="3157970"/>
            <a:ext cx="5584903" cy="54206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Workflow diagram</a:t>
            </a:r>
          </a:p>
        </p:txBody>
      </p:sp>
    </p:spTree>
    <p:extLst>
      <p:ext uri="{BB962C8B-B14F-4D97-AF65-F5344CB8AC3E}">
        <p14:creationId xmlns:p14="http://schemas.microsoft.com/office/powerpoint/2010/main" val="1456933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749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Century Gothic</vt:lpstr>
      <vt:lpstr>Courier New</vt:lpstr>
      <vt:lpstr>Gill Sans MT</vt:lpstr>
      <vt:lpstr>Wingdings</vt:lpstr>
      <vt:lpstr>Mesh</vt:lpstr>
      <vt:lpstr>Project 2  - Destination Station BACKROW TEAM :   John S Chapek Claudia Palmer  Alexandra solano Donatienne Noel </vt:lpstr>
      <vt:lpstr>Market Analysis</vt:lpstr>
      <vt:lpstr>Current State</vt:lpstr>
      <vt:lpstr>Future State</vt:lpstr>
      <vt:lpstr>Future State</vt:lpstr>
      <vt:lpstr>Closing the Gap(s)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 - Destination Station BACKROW TEAM :   John S Chapek Claudia Palmer  Alexandra solano Donatienne Noel</dc:title>
  <dc:creator>mosherdo Noel</dc:creator>
  <cp:lastModifiedBy>John Chapek</cp:lastModifiedBy>
  <cp:revision>17</cp:revision>
  <dcterms:created xsi:type="dcterms:W3CDTF">2020-02-22T16:16:52Z</dcterms:created>
  <dcterms:modified xsi:type="dcterms:W3CDTF">2020-02-27T06:09:38Z</dcterms:modified>
</cp:coreProperties>
</file>